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3" r:id="rId2"/>
    <p:sldId id="334" r:id="rId3"/>
    <p:sldId id="341" r:id="rId4"/>
    <p:sldId id="338" r:id="rId5"/>
    <p:sldId id="339" r:id="rId6"/>
    <p:sldId id="340" r:id="rId7"/>
    <p:sldId id="337" r:id="rId8"/>
    <p:sldId id="331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1412">
          <p15:clr>
            <a:srgbClr val="A4A3A4"/>
          </p15:clr>
        </p15:guide>
        <p15:guide id="3" orient="horz" pos="4088">
          <p15:clr>
            <a:srgbClr val="A4A3A4"/>
          </p15:clr>
        </p15:guide>
        <p15:guide id="4" orient="horz" pos="2478">
          <p15:clr>
            <a:srgbClr val="A4A3A4"/>
          </p15:clr>
        </p15:guide>
        <p15:guide id="5" orient="horz" pos="1706">
          <p15:clr>
            <a:srgbClr val="A4A3A4"/>
          </p15:clr>
        </p15:guide>
        <p15:guide id="6" orient="horz" pos="2364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4536">
          <p15:clr>
            <a:srgbClr val="A4A3A4"/>
          </p15:clr>
        </p15:guide>
        <p15:guide id="9" pos="226">
          <p15:clr>
            <a:srgbClr val="A4A3A4"/>
          </p15:clr>
        </p15:guide>
        <p15:guide id="10" pos="453">
          <p15:clr>
            <a:srgbClr val="A4A3A4"/>
          </p15:clr>
        </p15:guide>
        <p15:guide id="11" pos="1497">
          <p15:clr>
            <a:srgbClr val="A4A3A4"/>
          </p15:clr>
        </p15:guide>
        <p15:guide id="12" pos="1576">
          <p15:clr>
            <a:srgbClr val="A4A3A4"/>
          </p15:clr>
        </p15:guide>
        <p15:guide id="13" pos="2835">
          <p15:clr>
            <a:srgbClr val="A4A3A4"/>
          </p15:clr>
        </p15:guide>
        <p15:guide id="14" pos="2925">
          <p15:clr>
            <a:srgbClr val="A4A3A4"/>
          </p15:clr>
        </p15:guide>
        <p15:guide id="15" pos="42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A03"/>
    <a:srgbClr val="008FDB"/>
    <a:srgbClr val="D9EEFA"/>
    <a:srgbClr val="FAAF00"/>
    <a:srgbClr val="19A2FF"/>
    <a:srgbClr val="0099FF"/>
    <a:srgbClr val="0099CC"/>
    <a:srgbClr val="95C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5088" autoAdjust="0"/>
  </p:normalViewPr>
  <p:slideViewPr>
    <p:cSldViewPr>
      <p:cViewPr varScale="1">
        <p:scale>
          <a:sx n="100" d="100"/>
          <a:sy n="100" d="100"/>
        </p:scale>
        <p:origin x="384" y="90"/>
      </p:cViewPr>
      <p:guideLst>
        <p:guide orient="horz" pos="1139"/>
        <p:guide orient="horz" pos="1412"/>
        <p:guide orient="horz" pos="4088"/>
        <p:guide orient="horz" pos="2478"/>
        <p:guide orient="horz" pos="1706"/>
        <p:guide orient="horz" pos="2364"/>
        <p:guide orient="horz" pos="799"/>
        <p:guide pos="4536"/>
        <p:guide pos="226"/>
        <p:guide pos="453"/>
        <p:guide pos="1497"/>
        <p:guide pos="1576"/>
        <p:guide pos="2835"/>
        <p:guide pos="2925"/>
        <p:guide pos="4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98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A2306C5-32A7-404B-B716-E531A9BF21AA}" type="datetimeFigureOut">
              <a:rPr lang="de-DE"/>
              <a:pPr>
                <a:defRPr/>
              </a:pPr>
              <a:t>25.09.2019</a:t>
            </a:fld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B840B37-A5CA-4986-A535-184D43B516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900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269875" y="195263"/>
            <a:ext cx="4860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b="1" dirty="0">
                <a:latin typeface="Arial Narrow" panose="020B0606020202030204" pitchFamily="34" charset="0"/>
              </a:rPr>
              <a:t>Über uns 2018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288000"/>
            <a:ext cx="1884033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267674-D1CA-D04E-9392-1183081A2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CD654ED-AA63-5E4C-AB37-A796FC0A3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267674-D1CA-D04E-9392-1183081A2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6FBFC2-56DA-F84B-BD2B-9055A028B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E50C64A-7749-7D40-9C8E-BDF1023AB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326A57-D759-DA4E-9B80-90982313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AC011A-C233-EC4A-8E6F-507332C93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315F34-F5A6-6244-9C22-BB04F0167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3F8111B-00CA-6446-9E60-97DCB252F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DKH_Logo_ActAlliance_2c_2014_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0000" y="6300000"/>
            <a:ext cx="1012377" cy="360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48000" y="4824000"/>
            <a:ext cx="5472000" cy="12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59822F-7F28-034C-A833-4FD6FB918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5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Stefan Libisch</Manager>
  <Company>Diakonie Katastrophenhilfe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 uns 2018 - Diakonie Katastrophenhilfe</dc:title>
  <dc:subject>Selbstdarstellung Diakonie Katastrophenhilfe - Modul 1 Über uns</dc:subject>
  <dc:creator>Stefan Libisch</dc:creator>
  <cp:lastModifiedBy>stefan.libisch</cp:lastModifiedBy>
  <cp:revision>122</cp:revision>
  <dcterms:created xsi:type="dcterms:W3CDTF">2013-06-05T09:00:50Z</dcterms:created>
  <dcterms:modified xsi:type="dcterms:W3CDTF">2019-09-25T19:16:05Z</dcterms:modified>
</cp:coreProperties>
</file>